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Upload and Entry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Learn how to get data into XNAT</a:t>
            </a:r>
          </a:p>
          <a:p>
            <a:r>
              <a:rPr lang="en-US" dirty="0" smtClean="0"/>
              <a:t>from disk</a:t>
            </a:r>
          </a:p>
          <a:p>
            <a:r>
              <a:rPr lang="en-US" dirty="0" smtClean="0"/>
              <a:t>from a scanner</a:t>
            </a:r>
          </a:p>
          <a:p>
            <a:r>
              <a:rPr lang="en-US" dirty="0" smtClean="0"/>
              <a:t>to a local XNAT</a:t>
            </a:r>
          </a:p>
          <a:p>
            <a:r>
              <a:rPr lang="en-US" dirty="0" smtClean="0"/>
              <a:t>to a remote XNAT</a:t>
            </a:r>
          </a:p>
          <a:p>
            <a:r>
              <a:rPr lang="en-US" dirty="0"/>
              <a:t>m</a:t>
            </a:r>
            <a:r>
              <a:rPr lang="en-US" dirty="0" smtClean="0"/>
              <a:t>anually</a:t>
            </a:r>
          </a:p>
          <a:p>
            <a:r>
              <a:rPr lang="en-US" dirty="0" smtClean="0"/>
              <a:t>automatically</a:t>
            </a:r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how to customize how XNAT handles received data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prearchive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modify DICOM metadata (e.g., </a:t>
            </a:r>
            <a:r>
              <a:rPr lang="en-US" dirty="0" err="1" smtClean="0"/>
              <a:t>anonymize</a:t>
            </a:r>
            <a:r>
              <a:rPr lang="en-US" dirty="0" smtClean="0"/>
              <a:t>)</a:t>
            </a:r>
          </a:p>
          <a:p>
            <a:r>
              <a:rPr lang="en-US" dirty="0"/>
              <a:t>r</a:t>
            </a:r>
            <a:r>
              <a:rPr lang="en-US" dirty="0" smtClean="0"/>
              <a:t>edefine how to process received DICOM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3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Uploading data manually</a:t>
            </a:r>
          </a:p>
          <a:p>
            <a:r>
              <a:rPr lang="en-US" dirty="0"/>
              <a:t>u</a:t>
            </a:r>
            <a:r>
              <a:rPr lang="en-US" dirty="0" smtClean="0"/>
              <a:t>pload applet</a:t>
            </a:r>
          </a:p>
          <a:p>
            <a:r>
              <a:rPr lang="en-US" dirty="0"/>
              <a:t>z</a:t>
            </a:r>
            <a:r>
              <a:rPr lang="en-US" dirty="0" smtClean="0"/>
              <a:t>ip </a:t>
            </a:r>
            <a:r>
              <a:rPr lang="en-US" dirty="0" err="1" smtClean="0"/>
              <a:t>uploader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preadsheet upload</a:t>
            </a:r>
          </a:p>
          <a:p>
            <a:r>
              <a:rPr lang="en-US" dirty="0" smtClean="0"/>
              <a:t>DICOM C-STORE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Uploading data automatically</a:t>
            </a:r>
          </a:p>
          <a:p>
            <a:r>
              <a:rPr lang="en-US" dirty="0" smtClean="0"/>
              <a:t>DICOM C-STORE</a:t>
            </a:r>
            <a:endParaRPr lang="en-US" dirty="0"/>
          </a:p>
          <a:p>
            <a:r>
              <a:rPr lang="en-US" dirty="0" smtClean="0"/>
              <a:t>HTTP</a:t>
            </a:r>
          </a:p>
          <a:p>
            <a:r>
              <a:rPr lang="en-US" dirty="0" smtClean="0"/>
              <a:t>RSNA CTP</a:t>
            </a:r>
          </a:p>
        </p:txBody>
      </p:sp>
    </p:spTree>
    <p:extLst>
      <p:ext uri="{BB962C8B-B14F-4D97-AF65-F5344CB8AC3E}">
        <p14:creationId xmlns:p14="http://schemas.microsoft.com/office/powerpoint/2010/main" val="335783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DicomEdit</a:t>
            </a:r>
            <a:r>
              <a:rPr lang="en-US" dirty="0" smtClean="0"/>
              <a:t> (</a:t>
            </a:r>
            <a:r>
              <a:rPr lang="en-US" dirty="0" err="1" smtClean="0"/>
              <a:t>anonymization</a:t>
            </a:r>
            <a:r>
              <a:rPr lang="en-US" dirty="0" smtClean="0"/>
              <a:t> scripts)</a:t>
            </a:r>
          </a:p>
          <a:p>
            <a:r>
              <a:rPr lang="en-US" dirty="0" smtClean="0"/>
              <a:t>the language</a:t>
            </a:r>
          </a:p>
          <a:p>
            <a:r>
              <a:rPr lang="en-US" dirty="0" smtClean="0"/>
              <a:t>writing and testing scripts</a:t>
            </a:r>
          </a:p>
          <a:p>
            <a:r>
              <a:rPr lang="en-US" dirty="0" smtClean="0"/>
              <a:t>when and where XNAT uses </a:t>
            </a:r>
            <a:r>
              <a:rPr lang="en-US" dirty="0" err="1" smtClean="0"/>
              <a:t>DicomEdit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7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Troubleshooting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0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Customizing the DICOM C-STORE SCP</a:t>
            </a:r>
          </a:p>
          <a:p>
            <a:r>
              <a:rPr lang="en-US" dirty="0" smtClean="0"/>
              <a:t>SCP parameters: AE title, port</a:t>
            </a:r>
          </a:p>
          <a:p>
            <a:r>
              <a:rPr lang="en-US" dirty="0" smtClean="0"/>
              <a:t>multiple AEs</a:t>
            </a:r>
          </a:p>
          <a:p>
            <a:r>
              <a:rPr lang="en-US" dirty="0" smtClean="0"/>
              <a:t>custom project/subject/session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942689791"/>
      </p:ext>
    </p:extLst>
  </p:cSld>
  <p:clrMapOvr>
    <a:masterClrMapping/>
  </p:clrMapOvr>
</p:sld>
</file>

<file path=ppt/theme/theme1.xml><?xml version="1.0" encoding="utf-8"?>
<a:theme xmlns:a="http://schemas.openxmlformats.org/drawingml/2006/main" name="XNAT template workshop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2012</Template>
  <TotalTime>26</TotalTime>
  <Words>113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XNAT template workshop 2012</vt:lpstr>
      <vt:lpstr>Data Upload and Entry</vt:lpstr>
      <vt:lpstr>Goals</vt:lpstr>
      <vt:lpstr>Goals</vt:lpstr>
      <vt:lpstr>Overview</vt:lpstr>
      <vt:lpstr>Overview</vt:lpstr>
      <vt:lpstr>Overview</vt:lpstr>
      <vt:lpstr>Overview</vt:lpstr>
      <vt:lpstr>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Embedding an XNAT UI in a separate application</dc:title>
  <dc:creator>Kevin Archie</dc:creator>
  <cp:keywords>XNAT workshop;2012</cp:keywords>
  <cp:lastModifiedBy>Kevin Archie</cp:lastModifiedBy>
  <cp:revision>6</cp:revision>
  <dcterms:created xsi:type="dcterms:W3CDTF">2012-06-18T21:23:10Z</dcterms:created>
  <dcterms:modified xsi:type="dcterms:W3CDTF">2012-06-18T21:49:52Z</dcterms:modified>
</cp:coreProperties>
</file>